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3" d="100"/>
          <a:sy n="63" d="100"/>
        </p:scale>
        <p:origin x="-108"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58AB27-D888-448D-97C5-EC2AB5499EF6}"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8B413-1E23-4FE2-AF91-C7B57CC2CF96}" type="slidenum">
              <a:rPr lang="en-US" smtClean="0"/>
              <a:t>‹#›</a:t>
            </a:fld>
            <a:endParaRPr lang="en-US"/>
          </a:p>
        </p:txBody>
      </p:sp>
    </p:spTree>
    <p:extLst>
      <p:ext uri="{BB962C8B-B14F-4D97-AF65-F5344CB8AC3E}">
        <p14:creationId xmlns:p14="http://schemas.microsoft.com/office/powerpoint/2010/main" val="84907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8AB27-D888-448D-97C5-EC2AB5499EF6}"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8B413-1E23-4FE2-AF91-C7B57CC2CF96}" type="slidenum">
              <a:rPr lang="en-US" smtClean="0"/>
              <a:t>‹#›</a:t>
            </a:fld>
            <a:endParaRPr lang="en-US"/>
          </a:p>
        </p:txBody>
      </p:sp>
    </p:spTree>
    <p:extLst>
      <p:ext uri="{BB962C8B-B14F-4D97-AF65-F5344CB8AC3E}">
        <p14:creationId xmlns:p14="http://schemas.microsoft.com/office/powerpoint/2010/main" val="342354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8AB27-D888-448D-97C5-EC2AB5499EF6}"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8B413-1E23-4FE2-AF91-C7B57CC2CF96}" type="slidenum">
              <a:rPr lang="en-US" smtClean="0"/>
              <a:t>‹#›</a:t>
            </a:fld>
            <a:endParaRPr lang="en-US"/>
          </a:p>
        </p:txBody>
      </p:sp>
    </p:spTree>
    <p:extLst>
      <p:ext uri="{BB962C8B-B14F-4D97-AF65-F5344CB8AC3E}">
        <p14:creationId xmlns:p14="http://schemas.microsoft.com/office/powerpoint/2010/main" val="3425153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58AB27-D888-448D-97C5-EC2AB5499EF6}"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8B413-1E23-4FE2-AF91-C7B57CC2CF96}" type="slidenum">
              <a:rPr lang="en-US" smtClean="0"/>
              <a:t>‹#›</a:t>
            </a:fld>
            <a:endParaRPr lang="en-US"/>
          </a:p>
        </p:txBody>
      </p:sp>
    </p:spTree>
    <p:extLst>
      <p:ext uri="{BB962C8B-B14F-4D97-AF65-F5344CB8AC3E}">
        <p14:creationId xmlns:p14="http://schemas.microsoft.com/office/powerpoint/2010/main" val="151564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58AB27-D888-448D-97C5-EC2AB5499EF6}" type="datetimeFigureOut">
              <a:rPr lang="en-US" smtClean="0"/>
              <a:t>8/18/2016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8B413-1E23-4FE2-AF91-C7B57CC2CF96}" type="slidenum">
              <a:rPr lang="en-US" smtClean="0"/>
              <a:t>‹#›</a:t>
            </a:fld>
            <a:endParaRPr lang="en-US"/>
          </a:p>
        </p:txBody>
      </p:sp>
    </p:spTree>
    <p:extLst>
      <p:ext uri="{BB962C8B-B14F-4D97-AF65-F5344CB8AC3E}">
        <p14:creationId xmlns:p14="http://schemas.microsoft.com/office/powerpoint/2010/main" val="262409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58AB27-D888-448D-97C5-EC2AB5499EF6}" type="datetimeFigureOut">
              <a:rPr lang="en-US" smtClean="0"/>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8B413-1E23-4FE2-AF91-C7B57CC2CF96}" type="slidenum">
              <a:rPr lang="en-US" smtClean="0"/>
              <a:t>‹#›</a:t>
            </a:fld>
            <a:endParaRPr lang="en-US"/>
          </a:p>
        </p:txBody>
      </p:sp>
    </p:spTree>
    <p:extLst>
      <p:ext uri="{BB962C8B-B14F-4D97-AF65-F5344CB8AC3E}">
        <p14:creationId xmlns:p14="http://schemas.microsoft.com/office/powerpoint/2010/main" val="3327525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58AB27-D888-448D-97C5-EC2AB5499EF6}" type="datetimeFigureOut">
              <a:rPr lang="en-US" smtClean="0"/>
              <a:t>8/18/2016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98B413-1E23-4FE2-AF91-C7B57CC2CF96}" type="slidenum">
              <a:rPr lang="en-US" smtClean="0"/>
              <a:t>‹#›</a:t>
            </a:fld>
            <a:endParaRPr lang="en-US"/>
          </a:p>
        </p:txBody>
      </p:sp>
    </p:spTree>
    <p:extLst>
      <p:ext uri="{BB962C8B-B14F-4D97-AF65-F5344CB8AC3E}">
        <p14:creationId xmlns:p14="http://schemas.microsoft.com/office/powerpoint/2010/main" val="3499245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58AB27-D888-448D-97C5-EC2AB5499EF6}" type="datetimeFigureOut">
              <a:rPr lang="en-US" smtClean="0"/>
              <a:t>8/18/2016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98B413-1E23-4FE2-AF91-C7B57CC2CF96}" type="slidenum">
              <a:rPr lang="en-US" smtClean="0"/>
              <a:t>‹#›</a:t>
            </a:fld>
            <a:endParaRPr lang="en-US"/>
          </a:p>
        </p:txBody>
      </p:sp>
    </p:spTree>
    <p:extLst>
      <p:ext uri="{BB962C8B-B14F-4D97-AF65-F5344CB8AC3E}">
        <p14:creationId xmlns:p14="http://schemas.microsoft.com/office/powerpoint/2010/main" val="2431141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58AB27-D888-448D-97C5-EC2AB5499EF6}" type="datetimeFigureOut">
              <a:rPr lang="en-US" smtClean="0"/>
              <a:t>8/18/2016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98B413-1E23-4FE2-AF91-C7B57CC2CF96}" type="slidenum">
              <a:rPr lang="en-US" smtClean="0"/>
              <a:t>‹#›</a:t>
            </a:fld>
            <a:endParaRPr lang="en-US"/>
          </a:p>
        </p:txBody>
      </p:sp>
    </p:spTree>
    <p:extLst>
      <p:ext uri="{BB962C8B-B14F-4D97-AF65-F5344CB8AC3E}">
        <p14:creationId xmlns:p14="http://schemas.microsoft.com/office/powerpoint/2010/main" val="4285622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58AB27-D888-448D-97C5-EC2AB5499EF6}" type="datetimeFigureOut">
              <a:rPr lang="en-US" smtClean="0"/>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8B413-1E23-4FE2-AF91-C7B57CC2CF96}" type="slidenum">
              <a:rPr lang="en-US" smtClean="0"/>
              <a:t>‹#›</a:t>
            </a:fld>
            <a:endParaRPr lang="en-US"/>
          </a:p>
        </p:txBody>
      </p:sp>
    </p:spTree>
    <p:extLst>
      <p:ext uri="{BB962C8B-B14F-4D97-AF65-F5344CB8AC3E}">
        <p14:creationId xmlns:p14="http://schemas.microsoft.com/office/powerpoint/2010/main" val="2779147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58AB27-D888-448D-97C5-EC2AB5499EF6}" type="datetimeFigureOut">
              <a:rPr lang="en-US" smtClean="0"/>
              <a:t>8/18/2016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8B413-1E23-4FE2-AF91-C7B57CC2CF96}" type="slidenum">
              <a:rPr lang="en-US" smtClean="0"/>
              <a:t>‹#›</a:t>
            </a:fld>
            <a:endParaRPr lang="en-US"/>
          </a:p>
        </p:txBody>
      </p:sp>
    </p:spTree>
    <p:extLst>
      <p:ext uri="{BB962C8B-B14F-4D97-AF65-F5344CB8AC3E}">
        <p14:creationId xmlns:p14="http://schemas.microsoft.com/office/powerpoint/2010/main" val="3437343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58AB27-D888-448D-97C5-EC2AB5499EF6}" type="datetimeFigureOut">
              <a:rPr lang="en-US" smtClean="0"/>
              <a:t>8/18/2016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8B413-1E23-4FE2-AF91-C7B57CC2CF96}" type="slidenum">
              <a:rPr lang="en-US" smtClean="0"/>
              <a:t>‹#›</a:t>
            </a:fld>
            <a:endParaRPr lang="en-US"/>
          </a:p>
        </p:txBody>
      </p:sp>
    </p:spTree>
    <p:extLst>
      <p:ext uri="{BB962C8B-B14F-4D97-AF65-F5344CB8AC3E}">
        <p14:creationId xmlns:p14="http://schemas.microsoft.com/office/powerpoint/2010/main" val="4170570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69282"/>
            <a:ext cx="9144000" cy="2387600"/>
          </a:xfrm>
        </p:spPr>
        <p:txBody>
          <a:bodyPr/>
          <a:lstStyle/>
          <a:p>
            <a:r>
              <a:rPr lang="en-US" dirty="0" smtClean="0"/>
              <a:t>America’s Got Talent</a:t>
            </a:r>
            <a:endParaRPr lang="en-US" dirty="0"/>
          </a:p>
        </p:txBody>
      </p:sp>
      <p:sp>
        <p:nvSpPr>
          <p:cNvPr id="3" name="Subtitle 2"/>
          <p:cNvSpPr>
            <a:spLocks noGrp="1"/>
          </p:cNvSpPr>
          <p:nvPr>
            <p:ph type="subTitle" idx="1"/>
          </p:nvPr>
        </p:nvSpPr>
        <p:spPr>
          <a:xfrm>
            <a:off x="1301579" y="3116005"/>
            <a:ext cx="9144000" cy="1655762"/>
          </a:xfrm>
        </p:spPr>
        <p:txBody>
          <a:bodyPr/>
          <a:lstStyle/>
          <a:p>
            <a:r>
              <a:rPr lang="en-US" dirty="0" smtClean="0"/>
              <a:t>PRESIDENT’S EDITION</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95519" y="3738750"/>
            <a:ext cx="4156120" cy="2806212"/>
          </a:xfrm>
          <a:prstGeom prst="rect">
            <a:avLst/>
          </a:prstGeom>
        </p:spPr>
      </p:pic>
    </p:spTree>
    <p:extLst>
      <p:ext uri="{BB962C8B-B14F-4D97-AF65-F5344CB8AC3E}">
        <p14:creationId xmlns:p14="http://schemas.microsoft.com/office/powerpoint/2010/main" val="360985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10518" y="1866814"/>
            <a:ext cx="3263503" cy="4351338"/>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9612" y="0"/>
            <a:ext cx="5143500" cy="6858000"/>
          </a:xfrm>
          <a:prstGeom prst="rect">
            <a:avLst/>
          </a:prstGeom>
        </p:spPr>
      </p:pic>
    </p:spTree>
    <p:extLst>
      <p:ext uri="{BB962C8B-B14F-4D97-AF65-F5344CB8AC3E}">
        <p14:creationId xmlns:p14="http://schemas.microsoft.com/office/powerpoint/2010/main" val="1151640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Which President will Win?</a:t>
            </a:r>
            <a:endParaRPr lang="en-US" dirty="0"/>
          </a:p>
        </p:txBody>
      </p:sp>
      <p:sp>
        <p:nvSpPr>
          <p:cNvPr id="3" name="Content Placeholder 2"/>
          <p:cNvSpPr>
            <a:spLocks noGrp="1"/>
          </p:cNvSpPr>
          <p:nvPr>
            <p:ph idx="1"/>
          </p:nvPr>
        </p:nvSpPr>
        <p:spPr/>
        <p:txBody>
          <a:bodyPr/>
          <a:lstStyle/>
          <a:p>
            <a:r>
              <a:rPr lang="en-US" dirty="0" smtClean="0"/>
              <a:t>1-  George Washington</a:t>
            </a:r>
          </a:p>
          <a:p>
            <a:r>
              <a:rPr lang="en-US" dirty="0" smtClean="0"/>
              <a:t>2- Thomas Jefferson</a:t>
            </a:r>
          </a:p>
          <a:p>
            <a:r>
              <a:rPr lang="en-US" dirty="0" smtClean="0"/>
              <a:t>3- Abraham Lincoln</a:t>
            </a:r>
          </a:p>
          <a:p>
            <a:r>
              <a:rPr lang="en-US" dirty="0" smtClean="0"/>
              <a:t>4- Teddy Roosevelt</a:t>
            </a:r>
          </a:p>
          <a:p>
            <a:r>
              <a:rPr lang="en-US" dirty="0" smtClean="0"/>
              <a:t>5- Other?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9779" y="1898410"/>
            <a:ext cx="5852160" cy="3291840"/>
          </a:xfrm>
          <a:prstGeom prst="rect">
            <a:avLst/>
          </a:prstGeom>
        </p:spPr>
      </p:pic>
    </p:spTree>
    <p:extLst>
      <p:ext uri="{BB962C8B-B14F-4D97-AF65-F5344CB8AC3E}">
        <p14:creationId xmlns:p14="http://schemas.microsoft.com/office/powerpoint/2010/main" val="2038186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443" y="2111547"/>
            <a:ext cx="10515600" cy="1325563"/>
          </a:xfrm>
        </p:spPr>
        <p:txBody>
          <a:bodyPr>
            <a:normAutofit fontScale="90000"/>
          </a:bodyPr>
          <a:lstStyle/>
          <a:p>
            <a:r>
              <a:rPr lang="en-US" dirty="0" smtClean="0"/>
              <a:t>In groups of 4-5, you will be assigned one of the “big 4”. It will be your job to research, build an argument about why your President should “win”, and present it in class to a panel of judges. </a:t>
            </a:r>
            <a:endParaRPr lang="en-US" dirty="0"/>
          </a:p>
        </p:txBody>
      </p:sp>
      <p:sp>
        <p:nvSpPr>
          <p:cNvPr id="3" name="Content Placeholder 2"/>
          <p:cNvSpPr>
            <a:spLocks noGrp="1"/>
          </p:cNvSpPr>
          <p:nvPr>
            <p:ph idx="1"/>
          </p:nvPr>
        </p:nvSpPr>
        <p:spPr>
          <a:xfrm>
            <a:off x="829962" y="1261441"/>
            <a:ext cx="10515600" cy="4351338"/>
          </a:xfrm>
        </p:spPr>
        <p:txBody>
          <a:bodyPr/>
          <a:lstStyle/>
          <a:p>
            <a:pPr marL="0" indent="0">
              <a:buNone/>
            </a:pPr>
            <a:r>
              <a:rPr lang="en-US" dirty="0" smtClean="0"/>
              <a:t> </a:t>
            </a:r>
            <a:endParaRPr lang="en-US" dirty="0"/>
          </a:p>
        </p:txBody>
      </p:sp>
    </p:spTree>
    <p:extLst>
      <p:ext uri="{BB962C8B-B14F-4D97-AF65-F5344CB8AC3E}">
        <p14:creationId xmlns:p14="http://schemas.microsoft.com/office/powerpoint/2010/main" val="4019489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mission!</a:t>
            </a:r>
            <a:endParaRPr lang="en-US" dirty="0"/>
          </a:p>
        </p:txBody>
      </p:sp>
      <p:sp>
        <p:nvSpPr>
          <p:cNvPr id="3" name="Content Placeholder 2"/>
          <p:cNvSpPr>
            <a:spLocks noGrp="1"/>
          </p:cNvSpPr>
          <p:nvPr>
            <p:ph idx="1"/>
          </p:nvPr>
        </p:nvSpPr>
        <p:spPr/>
        <p:txBody>
          <a:bodyPr/>
          <a:lstStyle/>
          <a:p>
            <a:r>
              <a:rPr lang="en-US" dirty="0" smtClean="0"/>
              <a:t>As a group, read through your research packet and highlight all facts/ traits that make your Pres. a stud. </a:t>
            </a:r>
            <a:r>
              <a:rPr lang="en-US" dirty="0" smtClean="0"/>
              <a:t>What </a:t>
            </a:r>
            <a:r>
              <a:rPr lang="en-US" dirty="0" smtClean="0"/>
              <a:t>did he achieve? Special talents? Why is his face on the rock? </a:t>
            </a:r>
          </a:p>
          <a:p>
            <a:r>
              <a:rPr lang="en-US" dirty="0" smtClean="0"/>
              <a:t>How will you present this to the class in a way that will convince the judges that you should win? Ideas?...</a:t>
            </a:r>
          </a:p>
          <a:p>
            <a:r>
              <a:rPr lang="en-US" dirty="0" smtClean="0"/>
              <a:t>The winning group will be awarded a valuable prize and </a:t>
            </a:r>
            <a:r>
              <a:rPr lang="en-US" dirty="0" smtClean="0"/>
              <a:t>150 Monster Points. </a:t>
            </a:r>
            <a:endParaRPr lang="en-US" dirty="0" smtClean="0"/>
          </a:p>
          <a:p>
            <a:endParaRPr lang="en-US" dirty="0"/>
          </a:p>
        </p:txBody>
      </p:sp>
    </p:spTree>
    <p:extLst>
      <p:ext uri="{BB962C8B-B14F-4D97-AF65-F5344CB8AC3E}">
        <p14:creationId xmlns:p14="http://schemas.microsoft.com/office/powerpoint/2010/main" val="1186936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151</Words>
  <Application>Microsoft Office PowerPoint</Application>
  <PresentationFormat>Custom</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America’s Got Talent</vt:lpstr>
      <vt:lpstr>PowerPoint Presentation</vt:lpstr>
      <vt:lpstr>Which President will Win?</vt:lpstr>
      <vt:lpstr>In groups of 4-5, you will be assigned one of the “big 4”. It will be your job to research, build an argument about why your President should “win”, and present it in class to a panel of judges. </vt:lpstr>
      <vt:lpstr>Your mission!</vt:lpstr>
    </vt:vector>
  </TitlesOfParts>
  <Company>St. Vrain Valley School Dist.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America’s Got Talent</dc:title>
  <dc:creator>Strock Katherine</dc:creator>
  <cp:lastModifiedBy>SVVSD</cp:lastModifiedBy>
  <cp:revision>7</cp:revision>
  <dcterms:created xsi:type="dcterms:W3CDTF">2016-08-15T16:03:31Z</dcterms:created>
  <dcterms:modified xsi:type="dcterms:W3CDTF">2016-08-18T17:15:40Z</dcterms:modified>
</cp:coreProperties>
</file>